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enero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2015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</a:t>
            </a:r>
            <a:r>
              <a:rPr lang="es-ES_tradnl" altLang="en-US" sz="3000" kern="0" dirty="0" smtClean="0">
                <a:solidFill>
                  <a:srgbClr val="FF0000"/>
                </a:solidFill>
              </a:rPr>
              <a:t>41b: </a:t>
            </a:r>
            <a:r>
              <a:rPr lang="es-ES_tradnl" altLang="en-US" sz="3000" kern="0" dirty="0" smtClean="0"/>
              <a:t>¿Quiénes son las hermanas Mirabal?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</a:t>
            </a:r>
            <a:r>
              <a:rPr lang="en-US" altLang="en-US" sz="3000" kern="0" dirty="0" smtClean="0"/>
              <a:t>seconds scenes of the </a:t>
            </a:r>
            <a:r>
              <a:rPr lang="en-US" altLang="en-US" sz="3000" kern="0" dirty="0" smtClean="0"/>
              <a:t>movie </a:t>
            </a:r>
            <a:r>
              <a:rPr lang="en-US" altLang="en-US" sz="3000" u="sng" kern="0" dirty="0" smtClean="0"/>
              <a:t>In the Time of the </a:t>
            </a:r>
            <a:r>
              <a:rPr lang="en-US" altLang="en-US" sz="3000" u="sng" kern="0" dirty="0" smtClean="0"/>
              <a:t>Butterflies</a:t>
            </a:r>
            <a:r>
              <a:rPr lang="en-US" altLang="en-US" sz="3000" i="1" kern="0" dirty="0" smtClean="0"/>
              <a:t> </a:t>
            </a:r>
            <a:r>
              <a:rPr lang="en-US" altLang="en-US" sz="3000" i="1" kern="0" smtClean="0"/>
              <a:t>(beginning at 18 MIN.)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41b:</a:t>
            </a:r>
            <a:endParaRPr lang="en-US" altLang="en-US" sz="3000" kern="0" dirty="0" smtClean="0">
              <a:solidFill>
                <a:srgbClr val="FF0000"/>
              </a:solidFill>
            </a:endParaRPr>
          </a:p>
          <a:p>
            <a:r>
              <a:rPr lang="en-US" altLang="en-US" sz="3000" kern="0" dirty="0" smtClean="0"/>
              <a:t>Write a 10-12 sentence reflection on the scenes we saw today.</a:t>
            </a:r>
          </a:p>
          <a:p>
            <a:r>
              <a:rPr lang="en-US" altLang="en-US" sz="3000" kern="0" dirty="0" smtClean="0"/>
              <a:t>In the movie questionnaire, </a:t>
            </a:r>
            <a:r>
              <a:rPr lang="en-US" altLang="en-US" sz="3000" kern="0" dirty="0" smtClean="0"/>
              <a:t>complete # 5 to </a:t>
            </a:r>
            <a:r>
              <a:rPr lang="en-US" altLang="en-US" sz="3000" kern="0" dirty="0" smtClean="0"/>
              <a:t>the last </a:t>
            </a:r>
            <a:r>
              <a:rPr lang="en-US" altLang="en-US" sz="3000" kern="0" dirty="0" smtClean="0"/>
              <a:t>question that </a:t>
            </a:r>
            <a:r>
              <a:rPr lang="en-US" altLang="en-US" sz="3000" kern="0" dirty="0" smtClean="0"/>
              <a:t>pertinent to today’s scenes</a:t>
            </a:r>
            <a:r>
              <a:rPr lang="es-ES_tradnl" altLang="en-US" sz="3000" kern="0" dirty="0" smtClean="0"/>
              <a:t>.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77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14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13</cp:revision>
  <dcterms:created xsi:type="dcterms:W3CDTF">2012-01-24T15:09:34Z</dcterms:created>
  <dcterms:modified xsi:type="dcterms:W3CDTF">2015-01-13T22:59:01Z</dcterms:modified>
</cp:coreProperties>
</file>